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REQUISITOS DE INSCRIPCIÓN</a:t>
            </a:r>
            <a:br>
              <a:rPr lang="es-MX" sz="2800" b="1" dirty="0" smtClean="0"/>
            </a:br>
            <a:r>
              <a:rPr lang="es-MX" sz="2800" b="1" dirty="0" smtClean="0"/>
              <a:t>LICENCIATURA </a:t>
            </a:r>
            <a:endParaRPr lang="es-MX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00800" cy="3071192"/>
          </a:xfrm>
        </p:spPr>
        <p:txBody>
          <a:bodyPr>
            <a:noAutofit/>
          </a:bodyPr>
          <a:lstStyle/>
          <a:p>
            <a:pPr algn="l"/>
            <a:endParaRPr lang="es-MX" sz="1100" b="1" dirty="0">
              <a:solidFill>
                <a:schemeClr val="tx1"/>
              </a:solidFill>
            </a:endParaRPr>
          </a:p>
          <a:p>
            <a:pPr algn="l"/>
            <a:r>
              <a:rPr lang="es-MX" sz="1400" b="1" dirty="0" smtClean="0">
                <a:solidFill>
                  <a:schemeClr val="tx1"/>
                </a:solidFill>
              </a:rPr>
              <a:t>Original y Copia </a:t>
            </a:r>
          </a:p>
          <a:p>
            <a:pPr algn="l"/>
            <a:r>
              <a:rPr lang="es-MX" sz="1400" b="1" dirty="0" smtClean="0">
                <a:solidFill>
                  <a:schemeClr val="tx1"/>
                </a:solidFill>
              </a:rPr>
              <a:t>* </a:t>
            </a:r>
            <a:r>
              <a:rPr lang="es-MX" sz="1400" b="1" dirty="0">
                <a:solidFill>
                  <a:schemeClr val="tx1"/>
                </a:solidFill>
              </a:rPr>
              <a:t>CURP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ACTA DE NACIMIENTO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CERTIFICADO PREPARATORIA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INE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SOLICITUD LLENA 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6 FOTOGRAFIAS TAMAÑO INFANTIL (no </a:t>
            </a:r>
            <a:r>
              <a:rPr lang="es-MX" sz="1400" b="1" dirty="0" smtClean="0">
                <a:solidFill>
                  <a:schemeClr val="tx1"/>
                </a:solidFill>
              </a:rPr>
              <a:t>instantáneas, </a:t>
            </a:r>
            <a:r>
              <a:rPr lang="es-MX" sz="1400" b="1" dirty="0">
                <a:solidFill>
                  <a:schemeClr val="tx1"/>
                </a:solidFill>
              </a:rPr>
              <a:t>papel mate, blanco y negro, fondo blanco, camisa blanca)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6 FOTOGRAFIAS OVALADAS TAMAÑO TITULO (no </a:t>
            </a:r>
            <a:r>
              <a:rPr lang="es-MX" sz="1400" b="1" dirty="0" smtClean="0">
                <a:solidFill>
                  <a:schemeClr val="tx1"/>
                </a:solidFill>
              </a:rPr>
              <a:t>instantáneas, </a:t>
            </a:r>
            <a:r>
              <a:rPr lang="es-MX" sz="1400" b="1" dirty="0">
                <a:solidFill>
                  <a:schemeClr val="tx1"/>
                </a:solidFill>
              </a:rPr>
              <a:t>papel mate, blanco y negro, fondo blanco, camisa blanca, SACO COLOR CLARO, FORMALES)</a:t>
            </a:r>
          </a:p>
          <a:p>
            <a:pPr algn="l"/>
            <a:r>
              <a:rPr lang="es-MX" sz="1400" b="1" dirty="0">
                <a:solidFill>
                  <a:schemeClr val="tx1"/>
                </a:solidFill>
              </a:rPr>
              <a:t>* PAGOS CORRESPONDIENTES INSCRIPCION Y MENSUALIDAD</a:t>
            </a:r>
          </a:p>
        </p:txBody>
      </p:sp>
      <p:pic>
        <p:nvPicPr>
          <p:cNvPr id="6" name="image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87624" y="836712"/>
            <a:ext cx="7056784" cy="151216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5869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Requisitos de Inscripción PREPARATORIA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b="1" dirty="0"/>
              <a:t>Original y Copia </a:t>
            </a:r>
          </a:p>
          <a:p>
            <a:r>
              <a:rPr lang="es-MX" sz="1800" dirty="0" smtClean="0"/>
              <a:t>*</a:t>
            </a:r>
            <a:r>
              <a:rPr lang="es-MX" sz="1800" dirty="0"/>
              <a:t>CURP</a:t>
            </a:r>
          </a:p>
          <a:p>
            <a:r>
              <a:rPr lang="es-MX" sz="1800" dirty="0" smtClean="0"/>
              <a:t>* </a:t>
            </a:r>
            <a:r>
              <a:rPr lang="es-MX" sz="1800" dirty="0"/>
              <a:t>ACTA DE NACIMIENTO</a:t>
            </a:r>
          </a:p>
          <a:p>
            <a:r>
              <a:rPr lang="es-MX" sz="1800" dirty="0"/>
              <a:t>*CERTIFICADO SECUNDARIA</a:t>
            </a:r>
          </a:p>
          <a:p>
            <a:r>
              <a:rPr lang="es-MX" sz="1800" dirty="0"/>
              <a:t>*SOLICITUD LLENA</a:t>
            </a:r>
          </a:p>
          <a:p>
            <a:r>
              <a:rPr lang="es-MX" sz="1800" dirty="0"/>
              <a:t>* 6 FOTOGRAFIAS TAMAÑO INFANTIL (no </a:t>
            </a:r>
            <a:r>
              <a:rPr lang="es-MX" sz="1800" dirty="0" err="1"/>
              <a:t>instantaneas</a:t>
            </a:r>
            <a:r>
              <a:rPr lang="es-MX" sz="1800" dirty="0"/>
              <a:t>, papel mate, blanco y negro, fondo blanco, camisa blanca)</a:t>
            </a:r>
          </a:p>
          <a:p>
            <a:r>
              <a:rPr lang="es-MX" sz="1800" dirty="0"/>
              <a:t>* PAGOS CORRESPONDIENTES INSCRIPCION Y MENSUALIDAD </a:t>
            </a:r>
          </a:p>
        </p:txBody>
      </p:sp>
      <p:pic>
        <p:nvPicPr>
          <p:cNvPr id="4" name="image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71600" y="404664"/>
            <a:ext cx="7056784" cy="151216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951247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124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REQUISITOS DE INSCRIPCIÓN LICENCIATURA </vt:lpstr>
      <vt:lpstr>Requisitos de Inscripción PREPARATORIA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REQUISITOS DE INSCRIPCIÓN LICENCIATURA </dc:title>
  <dc:creator>famdelacruz</dc:creator>
  <cp:lastModifiedBy>famdelacruz</cp:lastModifiedBy>
  <cp:revision>3</cp:revision>
  <dcterms:created xsi:type="dcterms:W3CDTF">2022-01-27T19:44:38Z</dcterms:created>
  <dcterms:modified xsi:type="dcterms:W3CDTF">2022-01-27T23:51:42Z</dcterms:modified>
</cp:coreProperties>
</file>